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BC0E-1158-4A44-B63D-74546A34BFC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DE1B-1904-4DAE-886E-DF3E8F7E5E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BC0E-1158-4A44-B63D-74546A34BFC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DE1B-1904-4DAE-886E-DF3E8F7E5E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BC0E-1158-4A44-B63D-74546A34BFC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DE1B-1904-4DAE-886E-DF3E8F7E5E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BC0E-1158-4A44-B63D-74546A34BFC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DE1B-1904-4DAE-886E-DF3E8F7E5E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BC0E-1158-4A44-B63D-74546A34BFC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DE1B-1904-4DAE-886E-DF3E8F7E5E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BC0E-1158-4A44-B63D-74546A34BFC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DE1B-1904-4DAE-886E-DF3E8F7E5E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BC0E-1158-4A44-B63D-74546A34BFC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DE1B-1904-4DAE-886E-DF3E8F7E5E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BC0E-1158-4A44-B63D-74546A34BFC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DE1B-1904-4DAE-886E-DF3E8F7E5E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BC0E-1158-4A44-B63D-74546A34BFC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DE1B-1904-4DAE-886E-DF3E8F7E5E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BC0E-1158-4A44-B63D-74546A34BFC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DE1B-1904-4DAE-886E-DF3E8F7E5E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BC0E-1158-4A44-B63D-74546A34BFC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DE1B-1904-4DAE-886E-DF3E8F7E5E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4BC0E-1158-4A44-B63D-74546A34BFCF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CDE1B-1904-4DAE-886E-DF3E8F7E5E0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1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3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4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5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6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7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8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official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WinRoNe</dc:creator>
  <cp:lastModifiedBy>WinRoNe</cp:lastModifiedBy>
  <cp:revision>1</cp:revision>
  <dcterms:created xsi:type="dcterms:W3CDTF">2020-11-11T14:01:53Z</dcterms:created>
  <dcterms:modified xsi:type="dcterms:W3CDTF">2020-11-11T14:02:10Z</dcterms:modified>
</cp:coreProperties>
</file>